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2" r:id="rId3"/>
    <p:sldId id="267" r:id="rId4"/>
    <p:sldId id="268" r:id="rId5"/>
    <p:sldId id="269" r:id="rId6"/>
    <p:sldId id="270" r:id="rId7"/>
    <p:sldId id="260" r:id="rId8"/>
    <p:sldId id="261" r:id="rId9"/>
    <p:sldId id="266" r:id="rId10"/>
    <p:sldId id="264" r:id="rId11"/>
    <p:sldId id="265" r:id="rId12"/>
  </p:sldIdLst>
  <p:sldSz cx="21674138" cy="162560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29" d="100"/>
          <a:sy n="29" d="100"/>
        </p:scale>
        <p:origin x="15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561" y="2660416"/>
            <a:ext cx="18423017" cy="5659496"/>
          </a:xfrm>
        </p:spPr>
        <p:txBody>
          <a:bodyPr anchor="b"/>
          <a:lstStyle>
            <a:lvl1pPr algn="ctr">
              <a:defRPr sz="142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8538164"/>
            <a:ext cx="16255604" cy="3924769"/>
          </a:xfrm>
        </p:spPr>
        <p:txBody>
          <a:bodyPr/>
          <a:lstStyle>
            <a:lvl1pPr marL="0" indent="0" algn="ctr">
              <a:buNone/>
              <a:defRPr sz="5689"/>
            </a:lvl1pPr>
            <a:lvl2pPr marL="1083701" indent="0" algn="ctr">
              <a:buNone/>
              <a:defRPr sz="4741"/>
            </a:lvl2pPr>
            <a:lvl3pPr marL="2167402" indent="0" algn="ctr">
              <a:buNone/>
              <a:defRPr sz="4267"/>
            </a:lvl3pPr>
            <a:lvl4pPr marL="3251103" indent="0" algn="ctr">
              <a:buNone/>
              <a:defRPr sz="3792"/>
            </a:lvl4pPr>
            <a:lvl5pPr marL="4334805" indent="0" algn="ctr">
              <a:buNone/>
              <a:defRPr sz="3792"/>
            </a:lvl5pPr>
            <a:lvl6pPr marL="5418506" indent="0" algn="ctr">
              <a:buNone/>
              <a:defRPr sz="3792"/>
            </a:lvl6pPr>
            <a:lvl7pPr marL="6502207" indent="0" algn="ctr">
              <a:buNone/>
              <a:defRPr sz="3792"/>
            </a:lvl7pPr>
            <a:lvl8pPr marL="7585908" indent="0" algn="ctr">
              <a:buNone/>
              <a:defRPr sz="3792"/>
            </a:lvl8pPr>
            <a:lvl9pPr marL="8669609" indent="0" algn="ctr">
              <a:buNone/>
              <a:defRPr sz="3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B79-68BE-4B76-99F2-887D5C3BA3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C861-E16D-4AEE-AB3D-7AC795AE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5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B79-68BE-4B76-99F2-887D5C3BA3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C861-E16D-4AEE-AB3D-7AC795AE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6" y="865481"/>
            <a:ext cx="4673486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8" y="865481"/>
            <a:ext cx="13749531" cy="1377620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B79-68BE-4B76-99F2-887D5C3BA3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C861-E16D-4AEE-AB3D-7AC795AE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3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B79-68BE-4B76-99F2-887D5C3BA3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C861-E16D-4AEE-AB3D-7AC795AE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0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10" y="4052716"/>
            <a:ext cx="18693944" cy="6762043"/>
          </a:xfrm>
        </p:spPr>
        <p:txBody>
          <a:bodyPr anchor="b"/>
          <a:lstStyle>
            <a:lvl1pPr>
              <a:defRPr sz="142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10" y="10878731"/>
            <a:ext cx="18693944" cy="3555999"/>
          </a:xfrm>
        </p:spPr>
        <p:txBody>
          <a:bodyPr/>
          <a:lstStyle>
            <a:lvl1pPr marL="0" indent="0">
              <a:buNone/>
              <a:defRPr sz="5689">
                <a:solidFill>
                  <a:schemeClr val="tx1"/>
                </a:solidFill>
              </a:defRPr>
            </a:lvl1pPr>
            <a:lvl2pPr marL="1083701" indent="0">
              <a:buNone/>
              <a:defRPr sz="4741">
                <a:solidFill>
                  <a:schemeClr val="tx1">
                    <a:tint val="75000"/>
                  </a:schemeClr>
                </a:solidFill>
              </a:defRPr>
            </a:lvl2pPr>
            <a:lvl3pPr marL="216740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3pPr>
            <a:lvl4pPr marL="3251103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4pPr>
            <a:lvl5pPr marL="4334805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5pPr>
            <a:lvl6pPr marL="5418506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6pPr>
            <a:lvl7pPr marL="6502207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7pPr>
            <a:lvl8pPr marL="758590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8pPr>
            <a:lvl9pPr marL="866960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B79-68BE-4B76-99F2-887D5C3BA3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C861-E16D-4AEE-AB3D-7AC795AE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4327407"/>
            <a:ext cx="9211509" cy="103142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4327407"/>
            <a:ext cx="9211509" cy="103142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B79-68BE-4B76-99F2-887D5C3BA3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C861-E16D-4AEE-AB3D-7AC795AE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5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865485"/>
            <a:ext cx="18693944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2" y="3984979"/>
            <a:ext cx="9169175" cy="1952977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2" y="5937956"/>
            <a:ext cx="9169175" cy="87338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3" y="3984979"/>
            <a:ext cx="9214332" cy="1952977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3" y="5937956"/>
            <a:ext cx="9214332" cy="87338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B79-68BE-4B76-99F2-887D5C3BA3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C861-E16D-4AEE-AB3D-7AC795AE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6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B79-68BE-4B76-99F2-887D5C3BA3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C861-E16D-4AEE-AB3D-7AC795AE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6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B79-68BE-4B76-99F2-887D5C3BA3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C861-E16D-4AEE-AB3D-7AC795AE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7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083733"/>
            <a:ext cx="6990474" cy="3793067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2340567"/>
            <a:ext cx="10972532" cy="11552296"/>
          </a:xfrm>
        </p:spPr>
        <p:txBody>
          <a:bodyPr/>
          <a:lstStyle>
            <a:lvl1pPr>
              <a:defRPr sz="7585"/>
            </a:lvl1pPr>
            <a:lvl2pPr>
              <a:defRPr sz="6637"/>
            </a:lvl2pPr>
            <a:lvl3pPr>
              <a:defRPr sz="5689"/>
            </a:lvl3pPr>
            <a:lvl4pPr>
              <a:defRPr sz="4741"/>
            </a:lvl4pPr>
            <a:lvl5pPr>
              <a:defRPr sz="4741"/>
            </a:lvl5pPr>
            <a:lvl6pPr>
              <a:defRPr sz="4741"/>
            </a:lvl6pPr>
            <a:lvl7pPr>
              <a:defRPr sz="4741"/>
            </a:lvl7pPr>
            <a:lvl8pPr>
              <a:defRPr sz="4741"/>
            </a:lvl8pPr>
            <a:lvl9pPr>
              <a:defRPr sz="4741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0" y="4876800"/>
            <a:ext cx="6990474" cy="9034875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B79-68BE-4B76-99F2-887D5C3BA3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C861-E16D-4AEE-AB3D-7AC795AE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083733"/>
            <a:ext cx="6990474" cy="3793067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2340567"/>
            <a:ext cx="10972532" cy="11552296"/>
          </a:xfrm>
        </p:spPr>
        <p:txBody>
          <a:bodyPr anchor="t"/>
          <a:lstStyle>
            <a:lvl1pPr marL="0" indent="0">
              <a:buNone/>
              <a:defRPr sz="7585"/>
            </a:lvl1pPr>
            <a:lvl2pPr marL="1083701" indent="0">
              <a:buNone/>
              <a:defRPr sz="6637"/>
            </a:lvl2pPr>
            <a:lvl3pPr marL="2167402" indent="0">
              <a:buNone/>
              <a:defRPr sz="5689"/>
            </a:lvl3pPr>
            <a:lvl4pPr marL="3251103" indent="0">
              <a:buNone/>
              <a:defRPr sz="4741"/>
            </a:lvl4pPr>
            <a:lvl5pPr marL="4334805" indent="0">
              <a:buNone/>
              <a:defRPr sz="4741"/>
            </a:lvl5pPr>
            <a:lvl6pPr marL="5418506" indent="0">
              <a:buNone/>
              <a:defRPr sz="4741"/>
            </a:lvl6pPr>
            <a:lvl7pPr marL="6502207" indent="0">
              <a:buNone/>
              <a:defRPr sz="4741"/>
            </a:lvl7pPr>
            <a:lvl8pPr marL="7585908" indent="0">
              <a:buNone/>
              <a:defRPr sz="4741"/>
            </a:lvl8pPr>
            <a:lvl9pPr marL="8669609" indent="0">
              <a:buNone/>
              <a:defRPr sz="474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0" y="4876800"/>
            <a:ext cx="6990474" cy="9034875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B79-68BE-4B76-99F2-887D5C3BA3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C861-E16D-4AEE-AB3D-7AC795AE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1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865485"/>
            <a:ext cx="18693944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4327407"/>
            <a:ext cx="18693944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5066908"/>
            <a:ext cx="487668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4B79-68BE-4B76-99F2-887D5C3BA3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5066908"/>
            <a:ext cx="7315022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5066908"/>
            <a:ext cx="487668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EC861-E16D-4AEE-AB3D-7AC795AE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5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67402" rtl="0" eaLnBrk="1" latinLnBrk="0" hangingPunct="1">
        <a:lnSpc>
          <a:spcPct val="90000"/>
        </a:lnSpc>
        <a:spcBef>
          <a:spcPct val="0"/>
        </a:spcBef>
        <a:buNone/>
        <a:defRPr sz="10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1851" indent="-541851" algn="l" defTabSz="2167402" rtl="0" eaLnBrk="1" latinLnBrk="0" hangingPunct="1">
        <a:lnSpc>
          <a:spcPct val="90000"/>
        </a:lnSpc>
        <a:spcBef>
          <a:spcPts val="2370"/>
        </a:spcBef>
        <a:buFont typeface="Arial" panose="020B0604020202020204" pitchFamily="34" charset="0"/>
        <a:buChar char="•"/>
        <a:defRPr sz="6637" kern="1200">
          <a:solidFill>
            <a:schemeClr val="tx1"/>
          </a:solidFill>
          <a:latin typeface="+mn-lt"/>
          <a:ea typeface="+mn-ea"/>
          <a:cs typeface="+mn-cs"/>
        </a:defRPr>
      </a:lvl1pPr>
      <a:lvl2pPr marL="1625552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709253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3pPr>
      <a:lvl4pPr marL="3792954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876655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960356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7044058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8127759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9211460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01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02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03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05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06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207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5908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609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00" y="533400"/>
            <a:ext cx="21351638" cy="1542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8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923" y="4722774"/>
            <a:ext cx="21233882" cy="10332021"/>
          </a:xfrm>
        </p:spPr>
        <p:txBody>
          <a:bodyPr>
            <a:noAutofit/>
          </a:bodyPr>
          <a:lstStyle/>
          <a:p>
            <a:pPr algn="l"/>
            <a:r>
              <a:rPr lang="en-US" sz="7200" b="1" dirty="0">
                <a:latin typeface="+mn-lt"/>
              </a:rPr>
              <a:t>Isaiah</a:t>
            </a:r>
            <a:r>
              <a:rPr lang="en-US" sz="7200" dirty="0">
                <a:latin typeface="+mn-lt"/>
              </a:rPr>
              <a:t>: Towels, </a:t>
            </a:r>
            <a:r>
              <a:rPr lang="en-US" sz="7200" dirty="0" smtClean="0">
                <a:latin typeface="+mn-lt"/>
              </a:rPr>
              <a:t>Uniforms</a:t>
            </a:r>
            <a:br>
              <a:rPr lang="en-US" sz="7200" dirty="0" smtClean="0">
                <a:latin typeface="+mn-lt"/>
              </a:rPr>
            </a:br>
            <a:r>
              <a:rPr lang="en-US" sz="7200" dirty="0">
                <a:latin typeface="+mn-lt"/>
              </a:rPr>
              <a:t/>
            </a:r>
            <a:br>
              <a:rPr lang="en-US" sz="7200" dirty="0">
                <a:latin typeface="+mn-lt"/>
              </a:rPr>
            </a:br>
            <a:r>
              <a:rPr lang="en-US" sz="7200" b="1" dirty="0">
                <a:latin typeface="+mn-lt"/>
              </a:rPr>
              <a:t>Adam</a:t>
            </a:r>
            <a:r>
              <a:rPr lang="en-US" sz="7200" dirty="0">
                <a:latin typeface="+mn-lt"/>
              </a:rPr>
              <a:t>: Library, Green </a:t>
            </a:r>
            <a:r>
              <a:rPr lang="en-US" sz="7200" dirty="0" smtClean="0">
                <a:latin typeface="+mn-lt"/>
              </a:rPr>
              <a:t>Folders, Mailbox</a:t>
            </a:r>
            <a:br>
              <a:rPr lang="en-US" sz="7200" dirty="0" smtClean="0">
                <a:latin typeface="+mn-lt"/>
              </a:rPr>
            </a:br>
            <a:r>
              <a:rPr lang="en-US" sz="7200" dirty="0">
                <a:latin typeface="+mn-lt"/>
              </a:rPr>
              <a:t/>
            </a:r>
            <a:br>
              <a:rPr lang="en-US" sz="7200" dirty="0">
                <a:latin typeface="+mn-lt"/>
              </a:rPr>
            </a:br>
            <a:r>
              <a:rPr lang="en-US" sz="7200" b="1" dirty="0">
                <a:latin typeface="+mn-lt"/>
              </a:rPr>
              <a:t>Antonio</a:t>
            </a:r>
            <a:r>
              <a:rPr lang="en-US" sz="7200" dirty="0">
                <a:latin typeface="+mn-lt"/>
              </a:rPr>
              <a:t>: Shredding, </a:t>
            </a:r>
            <a:r>
              <a:rPr lang="en-US" sz="7200" dirty="0" smtClean="0">
                <a:latin typeface="+mn-lt"/>
              </a:rPr>
              <a:t>Copies</a:t>
            </a:r>
            <a:br>
              <a:rPr lang="en-US" sz="7200" dirty="0" smtClean="0">
                <a:latin typeface="+mn-lt"/>
              </a:rPr>
            </a:br>
            <a:r>
              <a:rPr lang="en-US" sz="7200" dirty="0">
                <a:latin typeface="+mn-lt"/>
              </a:rPr>
              <a:t/>
            </a:r>
            <a:br>
              <a:rPr lang="en-US" sz="7200" dirty="0">
                <a:latin typeface="+mn-lt"/>
              </a:rPr>
            </a:br>
            <a:r>
              <a:rPr lang="en-US" sz="7200" b="1" dirty="0">
                <a:latin typeface="+mn-lt"/>
              </a:rPr>
              <a:t>Jaden</a:t>
            </a:r>
            <a:r>
              <a:rPr lang="en-US" sz="7200" dirty="0">
                <a:latin typeface="+mn-lt"/>
              </a:rPr>
              <a:t>: Ids, Copy </a:t>
            </a:r>
            <a:r>
              <a:rPr lang="en-US" sz="7200" dirty="0" smtClean="0">
                <a:latin typeface="+mn-lt"/>
              </a:rPr>
              <a:t>Room, Paper Delivery (F-K), Date</a:t>
            </a:r>
            <a:br>
              <a:rPr lang="en-US" sz="7200" dirty="0" smtClean="0">
                <a:latin typeface="+mn-lt"/>
              </a:rPr>
            </a:br>
            <a:r>
              <a:rPr lang="en-US" sz="7200" dirty="0">
                <a:latin typeface="+mn-lt"/>
              </a:rPr>
              <a:t/>
            </a:r>
            <a:br>
              <a:rPr lang="en-US" sz="7200" dirty="0">
                <a:latin typeface="+mn-lt"/>
              </a:rPr>
            </a:br>
            <a:r>
              <a:rPr lang="en-US" sz="7200" b="1" dirty="0" err="1">
                <a:latin typeface="+mn-lt"/>
              </a:rPr>
              <a:t>Xander</a:t>
            </a:r>
            <a:r>
              <a:rPr lang="en-US" sz="7200" dirty="0">
                <a:latin typeface="+mn-lt"/>
              </a:rPr>
              <a:t>: Construction </a:t>
            </a:r>
            <a:r>
              <a:rPr lang="en-US" sz="7200" dirty="0" smtClean="0">
                <a:latin typeface="+mn-lt"/>
              </a:rPr>
              <a:t>Area</a:t>
            </a:r>
            <a:br>
              <a:rPr lang="en-US" sz="7200" dirty="0" smtClean="0">
                <a:latin typeface="+mn-lt"/>
              </a:rPr>
            </a:br>
            <a:r>
              <a:rPr lang="en-US" sz="7200" dirty="0">
                <a:latin typeface="+mn-lt"/>
              </a:rPr>
              <a:t/>
            </a:r>
            <a:br>
              <a:rPr lang="en-US" sz="7200" dirty="0">
                <a:latin typeface="+mn-lt"/>
              </a:rPr>
            </a:br>
            <a:r>
              <a:rPr lang="en-US" sz="7200" b="1" dirty="0">
                <a:latin typeface="+mn-lt"/>
              </a:rPr>
              <a:t>Adrian</a:t>
            </a:r>
            <a:r>
              <a:rPr lang="en-US" sz="7200" dirty="0">
                <a:latin typeface="+mn-lt"/>
              </a:rPr>
              <a:t>: Coffee, </a:t>
            </a:r>
            <a:r>
              <a:rPr lang="en-US" sz="7200" dirty="0" smtClean="0">
                <a:latin typeface="+mn-lt"/>
              </a:rPr>
              <a:t>Uniforms</a:t>
            </a:r>
            <a:br>
              <a:rPr lang="en-US" sz="7200" dirty="0" smtClean="0">
                <a:latin typeface="+mn-lt"/>
              </a:rPr>
            </a:br>
            <a:r>
              <a:rPr lang="en-US" sz="7200" dirty="0">
                <a:latin typeface="+mn-lt"/>
              </a:rPr>
              <a:t/>
            </a:r>
            <a:br>
              <a:rPr lang="en-US" sz="7200" dirty="0">
                <a:latin typeface="+mn-lt"/>
              </a:rPr>
            </a:br>
            <a:r>
              <a:rPr lang="en-US" sz="7200" b="1" dirty="0">
                <a:latin typeface="+mn-lt"/>
              </a:rPr>
              <a:t>Alex</a:t>
            </a:r>
            <a:r>
              <a:rPr lang="en-US" sz="7200" dirty="0">
                <a:latin typeface="+mn-lt"/>
              </a:rPr>
              <a:t>: Towels, Paper </a:t>
            </a:r>
            <a:r>
              <a:rPr lang="en-US" sz="7200" dirty="0" smtClean="0">
                <a:latin typeface="+mn-lt"/>
              </a:rPr>
              <a:t>Deliveries (A-E)</a:t>
            </a:r>
            <a:endParaRPr lang="en-US" sz="72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30723" y="0"/>
            <a:ext cx="8453909" cy="1641471"/>
          </a:xfrm>
          <a:prstGeom prst="rect">
            <a:avLst/>
          </a:prstGeom>
          <a:noFill/>
        </p:spPr>
        <p:txBody>
          <a:bodyPr wrap="none" lIns="162556" tIns="81278" rIns="162556" bIns="81278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MORNING </a:t>
            </a:r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JOBS</a:t>
            </a:r>
          </a:p>
        </p:txBody>
      </p:sp>
    </p:spTree>
    <p:extLst>
      <p:ext uri="{BB962C8B-B14F-4D97-AF65-F5344CB8AC3E}">
        <p14:creationId xmlns:p14="http://schemas.microsoft.com/office/powerpoint/2010/main" val="30916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46433" y="0"/>
            <a:ext cx="9619292" cy="1641471"/>
          </a:xfrm>
          <a:prstGeom prst="rect">
            <a:avLst/>
          </a:prstGeom>
          <a:noFill/>
        </p:spPr>
        <p:txBody>
          <a:bodyPr wrap="none" lIns="162556" tIns="81278" rIns="162556" bIns="81278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AFTERNOON </a:t>
            </a:r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JOBS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783" y="1759724"/>
            <a:ext cx="18914072" cy="1449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/>
              <a:t>Isaiah</a:t>
            </a:r>
            <a:r>
              <a:rPr lang="en-US" sz="7200" dirty="0" smtClean="0"/>
              <a:t>: Uniforms</a:t>
            </a:r>
          </a:p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1" dirty="0" smtClean="0"/>
              <a:t>Adam</a:t>
            </a:r>
            <a:r>
              <a:rPr lang="en-US" sz="7200" dirty="0" smtClean="0"/>
              <a:t>: Green Folders</a:t>
            </a:r>
          </a:p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1" dirty="0" smtClean="0"/>
              <a:t>Antonio</a:t>
            </a:r>
            <a:r>
              <a:rPr lang="en-US" sz="7200" dirty="0" smtClean="0"/>
              <a:t>: Wash Bottles</a:t>
            </a:r>
          </a:p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1" dirty="0" smtClean="0"/>
              <a:t>Jaden</a:t>
            </a:r>
            <a:r>
              <a:rPr lang="en-US" sz="7200" dirty="0" smtClean="0"/>
              <a:t>: Copy Room</a:t>
            </a:r>
          </a:p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1" dirty="0" err="1" smtClean="0"/>
              <a:t>Xander</a:t>
            </a:r>
            <a:r>
              <a:rPr lang="en-US" sz="7200" dirty="0" smtClean="0"/>
              <a:t>: Vacuum</a:t>
            </a:r>
          </a:p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1" dirty="0" smtClean="0"/>
              <a:t>Adrian</a:t>
            </a:r>
            <a:r>
              <a:rPr lang="en-US" sz="7200" dirty="0" smtClean="0"/>
              <a:t>: Coffee Pot</a:t>
            </a:r>
          </a:p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1" dirty="0" smtClean="0"/>
              <a:t>Alex</a:t>
            </a:r>
            <a:r>
              <a:rPr lang="en-US" sz="7200" dirty="0" smtClean="0"/>
              <a:t>: Trash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14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3732"/>
            <a:ext cx="21469149" cy="1517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850" t="27778" r="35421" b="8796"/>
          <a:stretch/>
        </p:blipFill>
        <p:spPr>
          <a:xfrm>
            <a:off x="1049866" y="609600"/>
            <a:ext cx="19066934" cy="1554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03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849" t="23611" r="35682" b="15741"/>
          <a:stretch/>
        </p:blipFill>
        <p:spPr>
          <a:xfrm>
            <a:off x="1341998" y="745067"/>
            <a:ext cx="18165203" cy="1424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5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849" t="23147" r="35682" b="13889"/>
          <a:stretch/>
        </p:blipFill>
        <p:spPr>
          <a:xfrm>
            <a:off x="1763559" y="609600"/>
            <a:ext cx="18387108" cy="1497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00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151" t="18056" r="35421" b="18519"/>
          <a:stretch/>
        </p:blipFill>
        <p:spPr>
          <a:xfrm>
            <a:off x="1591733" y="846666"/>
            <a:ext cx="17746134" cy="1491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87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3873" y="0"/>
            <a:ext cx="17780528" cy="16326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422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______/________/_______</a:t>
            </a:r>
          </a:p>
          <a:p>
            <a:pPr>
              <a:lnSpc>
                <a:spcPct val="107000"/>
              </a:lnSpc>
              <a:spcAft>
                <a:spcPts val="1422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Month/ Day/ Year</a:t>
            </a:r>
          </a:p>
          <a:p>
            <a:pPr>
              <a:lnSpc>
                <a:spcPct val="107000"/>
              </a:lnSpc>
              <a:spcAft>
                <a:spcPts val="1422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1422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schedule for today is</a:t>
            </a: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44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Block: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Breakfast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Jobs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&amp; Announcements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2nd Block: 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Calendar 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Task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Activity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4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Block</a:t>
            </a: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Lunch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Elective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Break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4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Block: 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PM Jobs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Computer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28804" y="2943720"/>
            <a:ext cx="10836275" cy="73309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job today is </a:t>
            </a:r>
            <a:endParaRPr lang="en-US" sz="4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lesson is about _________________________.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3</a:t>
            </a:r>
            <a:r>
              <a:rPr lang="en-US" sz="4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block elective is 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425620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5175" y="54618"/>
            <a:ext cx="10836275" cy="16121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1422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______/________/_______</a:t>
            </a:r>
          </a:p>
          <a:p>
            <a:pPr>
              <a:lnSpc>
                <a:spcPct val="107000"/>
              </a:lnSpc>
              <a:spcAft>
                <a:spcPts val="1422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Month/ Day/ Year</a:t>
            </a:r>
          </a:p>
          <a:p>
            <a:pPr>
              <a:lnSpc>
                <a:spcPct val="107000"/>
              </a:lnSpc>
              <a:spcAft>
                <a:spcPts val="1422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1422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schedule for today is</a:t>
            </a: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4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Block: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2nd Block: 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44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Block: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4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Block: 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14404" y="3079187"/>
            <a:ext cx="10836275" cy="73309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job today is </a:t>
            </a:r>
            <a:endParaRPr lang="en-US" sz="4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lesson is about </a:t>
            </a: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3</a:t>
            </a:r>
            <a:r>
              <a:rPr lang="en-US" sz="4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block elective is _______________.</a:t>
            </a:r>
          </a:p>
        </p:txBody>
      </p:sp>
      <p:sp>
        <p:nvSpPr>
          <p:cNvPr id="5" name="AutoShape 2" descr="57,683 BEST Yes No IMAGES, STOCK PHOTOS &amp; VECTORS | Adobe 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57,683 BEST Yes No IMAGES, STOCK PHOTOS &amp; VECTORS | Adobe 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414404" y="12502349"/>
            <a:ext cx="10836275" cy="7847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had a good day!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57,683 BEST Yes No IMAGES, STOCK PHOTOS &amp;amp; VECTORS | Adobe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3600" y="12125017"/>
            <a:ext cx="3217333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9414403" y="14624697"/>
            <a:ext cx="10836275" cy="15091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Comments:__________________________________________________________________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79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868" y="3844396"/>
            <a:ext cx="14345131" cy="680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22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7610</TotalTime>
  <Words>222</Words>
  <Application>Microsoft Office PowerPoint</Application>
  <PresentationFormat>Custom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Isaiah: Towels, Uniforms  Adam: Library, Green Folders, Mailbox  Antonio: Shredding, Copies  Jaden: Ids, Copy Room, Paper Delivery (F-K), Date  Xander: Construction Area  Adrian: Coffee, Uniforms  Alex: Towels, Paper Deliveries (A-E)</vt:lpstr>
      <vt:lpstr>PowerPoint Presentation</vt:lpstr>
    </vt:vector>
  </TitlesOfParts>
  <Company>Camden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L. Allen</dc:creator>
  <cp:lastModifiedBy>Julie L. Allen</cp:lastModifiedBy>
  <cp:revision>23</cp:revision>
  <cp:lastPrinted>2021-08-05T17:33:16Z</cp:lastPrinted>
  <dcterms:created xsi:type="dcterms:W3CDTF">2021-07-28T01:30:20Z</dcterms:created>
  <dcterms:modified xsi:type="dcterms:W3CDTF">2021-09-08T15:51:53Z</dcterms:modified>
</cp:coreProperties>
</file>